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30 Seconds - 180 Rotation" id="{CF279E7F-FCDC-4427-8902-F7EC8EC0F220}">
          <p14:sldIdLst>
            <p14:sldId id="256"/>
          </p14:sldIdLst>
        </p14:section>
        <p14:section name="1 minute - 360 Rotation" id="{19AA9D6F-1A50-48FB-918C-D0C2D73FB9E3}">
          <p14:sldIdLst>
            <p14:sldId id="257"/>
          </p14:sldIdLst>
        </p14:section>
        <p14:section name="20 Second Pecha Kucha Timer" id="{480BD32E-209C-4F8E-A7D6-ED37383E86C9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9ED5"/>
    <a:srgbClr val="FFFFCC"/>
    <a:srgbClr val="C6C6C6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C6824-CEE2-41E6-9819-6FAA3A86B37A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EEDC-7D51-4934-BA39-EAB124AA0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69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C6824-CEE2-41E6-9819-6FAA3A86B37A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EEDC-7D51-4934-BA39-EAB124AA0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73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C6824-CEE2-41E6-9819-6FAA3A86B37A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EEDC-7D51-4934-BA39-EAB124AA0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23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C6824-CEE2-41E6-9819-6FAA3A86B37A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EEDC-7D51-4934-BA39-EAB124AA0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760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C6824-CEE2-41E6-9819-6FAA3A86B37A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EEDC-7D51-4934-BA39-EAB124AA0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66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C6824-CEE2-41E6-9819-6FAA3A86B37A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EEDC-7D51-4934-BA39-EAB124AA0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763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C6824-CEE2-41E6-9819-6FAA3A86B37A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EEDC-7D51-4934-BA39-EAB124AA0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29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C6824-CEE2-41E6-9819-6FAA3A86B37A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EEDC-7D51-4934-BA39-EAB124AA0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406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C6824-CEE2-41E6-9819-6FAA3A86B37A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EEDC-7D51-4934-BA39-EAB124AA0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628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C6824-CEE2-41E6-9819-6FAA3A86B37A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EEDC-7D51-4934-BA39-EAB124AA0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74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C6824-CEE2-41E6-9819-6FAA3A86B37A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EEDC-7D51-4934-BA39-EAB124AA0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718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C6824-CEE2-41E6-9819-6FAA3A86B37A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9EEDC-7D51-4934-BA39-EAB124AA0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492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>
          <a:xfrm>
            <a:off x="2856000" y="189000"/>
            <a:ext cx="6480000" cy="6480000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円/楕円 4"/>
          <p:cNvSpPr/>
          <p:nvPr/>
        </p:nvSpPr>
        <p:spPr>
          <a:xfrm>
            <a:off x="2910000" y="243000"/>
            <a:ext cx="6372000" cy="6372000"/>
          </a:xfrm>
          <a:prstGeom prst="ellipse">
            <a:avLst/>
          </a:prstGeom>
          <a:solidFill>
            <a:schemeClr val="bg1"/>
          </a:solidFill>
          <a:ln w="635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パイ 161"/>
          <p:cNvSpPr/>
          <p:nvPr/>
        </p:nvSpPr>
        <p:spPr>
          <a:xfrm flipH="1">
            <a:off x="2937000" y="270000"/>
            <a:ext cx="6318000" cy="6318000"/>
          </a:xfrm>
          <a:prstGeom prst="pie">
            <a:avLst>
              <a:gd name="adj1" fmla="val 5407490"/>
              <a:gd name="adj2" fmla="val 16200000"/>
            </a:avLst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0" name="円/楕円 159"/>
          <p:cNvSpPr/>
          <p:nvPr/>
        </p:nvSpPr>
        <p:spPr>
          <a:xfrm>
            <a:off x="2937000" y="270000"/>
            <a:ext cx="6318000" cy="6318000"/>
          </a:xfrm>
          <a:prstGeom prst="ellipse">
            <a:avLst/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フリーフォーム 136"/>
          <p:cNvSpPr/>
          <p:nvPr/>
        </p:nvSpPr>
        <p:spPr>
          <a:xfrm rot="5400000">
            <a:off x="3035999" y="368999"/>
            <a:ext cx="6120002" cy="6120002"/>
          </a:xfrm>
          <a:custGeom>
            <a:avLst/>
            <a:gdLst>
              <a:gd name="connsiteX0" fmla="*/ 0 w 6120002"/>
              <a:gd name="connsiteY0" fmla="*/ 3105001 h 6120002"/>
              <a:gd name="connsiteX1" fmla="*/ 0 w 6120002"/>
              <a:gd name="connsiteY1" fmla="*/ 3015001 h 6120002"/>
              <a:gd name="connsiteX2" fmla="*/ 3015001 w 6120002"/>
              <a:gd name="connsiteY2" fmla="*/ 3015001 h 6120002"/>
              <a:gd name="connsiteX3" fmla="*/ 3015001 w 6120002"/>
              <a:gd name="connsiteY3" fmla="*/ 0 h 6120002"/>
              <a:gd name="connsiteX4" fmla="*/ 3105001 w 6120002"/>
              <a:gd name="connsiteY4" fmla="*/ 0 h 6120002"/>
              <a:gd name="connsiteX5" fmla="*/ 3105001 w 6120002"/>
              <a:gd name="connsiteY5" fmla="*/ 3015001 h 6120002"/>
              <a:gd name="connsiteX6" fmla="*/ 6120002 w 6120002"/>
              <a:gd name="connsiteY6" fmla="*/ 3015001 h 6120002"/>
              <a:gd name="connsiteX7" fmla="*/ 6120002 w 6120002"/>
              <a:gd name="connsiteY7" fmla="*/ 3105001 h 6120002"/>
              <a:gd name="connsiteX8" fmla="*/ 3105001 w 6120002"/>
              <a:gd name="connsiteY8" fmla="*/ 3105001 h 6120002"/>
              <a:gd name="connsiteX9" fmla="*/ 3105001 w 6120002"/>
              <a:gd name="connsiteY9" fmla="*/ 6120002 h 6120002"/>
              <a:gd name="connsiteX10" fmla="*/ 3015001 w 6120002"/>
              <a:gd name="connsiteY10" fmla="*/ 6120002 h 6120002"/>
              <a:gd name="connsiteX11" fmla="*/ 3015001 w 6120002"/>
              <a:gd name="connsiteY11" fmla="*/ 3105001 h 612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20002" h="6120002">
                <a:moveTo>
                  <a:pt x="0" y="3105001"/>
                </a:moveTo>
                <a:lnTo>
                  <a:pt x="0" y="3015001"/>
                </a:lnTo>
                <a:lnTo>
                  <a:pt x="3015001" y="3015001"/>
                </a:lnTo>
                <a:lnTo>
                  <a:pt x="3015001" y="0"/>
                </a:lnTo>
                <a:lnTo>
                  <a:pt x="3105001" y="0"/>
                </a:lnTo>
                <a:lnTo>
                  <a:pt x="3105001" y="3015001"/>
                </a:lnTo>
                <a:lnTo>
                  <a:pt x="6120002" y="3015001"/>
                </a:lnTo>
                <a:lnTo>
                  <a:pt x="6120002" y="3105001"/>
                </a:lnTo>
                <a:lnTo>
                  <a:pt x="3105001" y="3105001"/>
                </a:lnTo>
                <a:lnTo>
                  <a:pt x="3105001" y="6120002"/>
                </a:lnTo>
                <a:lnTo>
                  <a:pt x="3015001" y="6120002"/>
                </a:lnTo>
                <a:lnTo>
                  <a:pt x="3015001" y="310500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フリーフォーム 96"/>
          <p:cNvSpPr/>
          <p:nvPr/>
        </p:nvSpPr>
        <p:spPr>
          <a:xfrm rot="5400000">
            <a:off x="4410781" y="872885"/>
            <a:ext cx="670836" cy="438119"/>
          </a:xfrm>
          <a:custGeom>
            <a:avLst/>
            <a:gdLst>
              <a:gd name="connsiteX0" fmla="*/ 0 w 670836"/>
              <a:gd name="connsiteY0" fmla="*/ 360399 h 438119"/>
              <a:gd name="connsiteX1" fmla="*/ 624229 w 670836"/>
              <a:gd name="connsiteY1" fmla="*/ 0 h 438119"/>
              <a:gd name="connsiteX2" fmla="*/ 670836 w 670836"/>
              <a:gd name="connsiteY2" fmla="*/ 76718 h 438119"/>
              <a:gd name="connsiteX3" fmla="*/ 44871 w 670836"/>
              <a:gd name="connsiteY3" fmla="*/ 438119 h 438119"/>
              <a:gd name="connsiteX4" fmla="*/ 0 w 670836"/>
              <a:gd name="connsiteY4" fmla="*/ 360399 h 43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36" h="438119">
                <a:moveTo>
                  <a:pt x="0" y="360399"/>
                </a:moveTo>
                <a:lnTo>
                  <a:pt x="624229" y="0"/>
                </a:lnTo>
                <a:lnTo>
                  <a:pt x="670836" y="76718"/>
                </a:lnTo>
                <a:lnTo>
                  <a:pt x="44871" y="438119"/>
                </a:lnTo>
                <a:lnTo>
                  <a:pt x="0" y="36039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フリーフォーム 95"/>
          <p:cNvSpPr/>
          <p:nvPr/>
        </p:nvSpPr>
        <p:spPr>
          <a:xfrm rot="5400000">
            <a:off x="7110382" y="872886"/>
            <a:ext cx="670837" cy="438119"/>
          </a:xfrm>
          <a:custGeom>
            <a:avLst/>
            <a:gdLst>
              <a:gd name="connsiteX0" fmla="*/ 0 w 670837"/>
              <a:gd name="connsiteY0" fmla="*/ 77720 h 438119"/>
              <a:gd name="connsiteX1" fmla="*/ 44871 w 670837"/>
              <a:gd name="connsiteY1" fmla="*/ 0 h 438119"/>
              <a:gd name="connsiteX2" fmla="*/ 670837 w 670837"/>
              <a:gd name="connsiteY2" fmla="*/ 361401 h 438119"/>
              <a:gd name="connsiteX3" fmla="*/ 624229 w 670837"/>
              <a:gd name="connsiteY3" fmla="*/ 438119 h 438119"/>
              <a:gd name="connsiteX4" fmla="*/ 0 w 670837"/>
              <a:gd name="connsiteY4" fmla="*/ 77720 h 43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37" h="438119">
                <a:moveTo>
                  <a:pt x="0" y="77720"/>
                </a:moveTo>
                <a:lnTo>
                  <a:pt x="44871" y="0"/>
                </a:lnTo>
                <a:lnTo>
                  <a:pt x="670837" y="361401"/>
                </a:lnTo>
                <a:lnTo>
                  <a:pt x="624229" y="438119"/>
                </a:lnTo>
                <a:lnTo>
                  <a:pt x="0" y="7772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フリーフォーム 90"/>
          <p:cNvSpPr/>
          <p:nvPr/>
        </p:nvSpPr>
        <p:spPr>
          <a:xfrm rot="5400000">
            <a:off x="3539885" y="1743781"/>
            <a:ext cx="438119" cy="670836"/>
          </a:xfrm>
          <a:custGeom>
            <a:avLst/>
            <a:gdLst>
              <a:gd name="connsiteX0" fmla="*/ 0 w 438119"/>
              <a:gd name="connsiteY0" fmla="*/ 625964 h 670836"/>
              <a:gd name="connsiteX1" fmla="*/ 361401 w 438119"/>
              <a:gd name="connsiteY1" fmla="*/ 0 h 670836"/>
              <a:gd name="connsiteX2" fmla="*/ 438119 w 438119"/>
              <a:gd name="connsiteY2" fmla="*/ 46607 h 670836"/>
              <a:gd name="connsiteX3" fmla="*/ 77720 w 438119"/>
              <a:gd name="connsiteY3" fmla="*/ 670836 h 670836"/>
              <a:gd name="connsiteX4" fmla="*/ 0 w 438119"/>
              <a:gd name="connsiteY4" fmla="*/ 625964 h 67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19" h="670836">
                <a:moveTo>
                  <a:pt x="0" y="625964"/>
                </a:moveTo>
                <a:lnTo>
                  <a:pt x="361401" y="0"/>
                </a:lnTo>
                <a:lnTo>
                  <a:pt x="438119" y="46607"/>
                </a:lnTo>
                <a:lnTo>
                  <a:pt x="77720" y="670836"/>
                </a:lnTo>
                <a:lnTo>
                  <a:pt x="0" y="6259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フリーフォーム 89"/>
          <p:cNvSpPr/>
          <p:nvPr/>
        </p:nvSpPr>
        <p:spPr>
          <a:xfrm rot="5400000">
            <a:off x="8213996" y="1743781"/>
            <a:ext cx="438119" cy="670836"/>
          </a:xfrm>
          <a:custGeom>
            <a:avLst/>
            <a:gdLst>
              <a:gd name="connsiteX0" fmla="*/ 0 w 438119"/>
              <a:gd name="connsiteY0" fmla="*/ 44872 h 670836"/>
              <a:gd name="connsiteX1" fmla="*/ 77720 w 438119"/>
              <a:gd name="connsiteY1" fmla="*/ 0 h 670836"/>
              <a:gd name="connsiteX2" fmla="*/ 438119 w 438119"/>
              <a:gd name="connsiteY2" fmla="*/ 624229 h 670836"/>
              <a:gd name="connsiteX3" fmla="*/ 361401 w 438119"/>
              <a:gd name="connsiteY3" fmla="*/ 670836 h 670836"/>
              <a:gd name="connsiteX4" fmla="*/ 0 w 438119"/>
              <a:gd name="connsiteY4" fmla="*/ 44872 h 67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19" h="670836">
                <a:moveTo>
                  <a:pt x="0" y="44872"/>
                </a:moveTo>
                <a:lnTo>
                  <a:pt x="77720" y="0"/>
                </a:lnTo>
                <a:lnTo>
                  <a:pt x="438119" y="624229"/>
                </a:lnTo>
                <a:lnTo>
                  <a:pt x="361401" y="670836"/>
                </a:lnTo>
                <a:lnTo>
                  <a:pt x="0" y="448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フリーフォーム 53"/>
          <p:cNvSpPr/>
          <p:nvPr/>
        </p:nvSpPr>
        <p:spPr>
          <a:xfrm rot="5400000">
            <a:off x="8213996" y="4443383"/>
            <a:ext cx="438119" cy="670836"/>
          </a:xfrm>
          <a:custGeom>
            <a:avLst/>
            <a:gdLst>
              <a:gd name="connsiteX0" fmla="*/ 0 w 438119"/>
              <a:gd name="connsiteY0" fmla="*/ 624229 h 670836"/>
              <a:gd name="connsiteX1" fmla="*/ 360399 w 438119"/>
              <a:gd name="connsiteY1" fmla="*/ 0 h 670836"/>
              <a:gd name="connsiteX2" fmla="*/ 438119 w 438119"/>
              <a:gd name="connsiteY2" fmla="*/ 44872 h 670836"/>
              <a:gd name="connsiteX3" fmla="*/ 76718 w 438119"/>
              <a:gd name="connsiteY3" fmla="*/ 670836 h 670836"/>
              <a:gd name="connsiteX4" fmla="*/ 0 w 438119"/>
              <a:gd name="connsiteY4" fmla="*/ 624229 h 67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19" h="670836">
                <a:moveTo>
                  <a:pt x="0" y="624229"/>
                </a:moveTo>
                <a:lnTo>
                  <a:pt x="360399" y="0"/>
                </a:lnTo>
                <a:lnTo>
                  <a:pt x="438119" y="44872"/>
                </a:lnTo>
                <a:lnTo>
                  <a:pt x="76718" y="670836"/>
                </a:lnTo>
                <a:lnTo>
                  <a:pt x="0" y="62422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フリーフォーム 52"/>
          <p:cNvSpPr/>
          <p:nvPr/>
        </p:nvSpPr>
        <p:spPr>
          <a:xfrm rot="5400000">
            <a:off x="3539885" y="4443383"/>
            <a:ext cx="438119" cy="670836"/>
          </a:xfrm>
          <a:custGeom>
            <a:avLst/>
            <a:gdLst>
              <a:gd name="connsiteX0" fmla="*/ 0 w 438119"/>
              <a:gd name="connsiteY0" fmla="*/ 46607 h 670836"/>
              <a:gd name="connsiteX1" fmla="*/ 76718 w 438119"/>
              <a:gd name="connsiteY1" fmla="*/ 0 h 670836"/>
              <a:gd name="connsiteX2" fmla="*/ 438119 w 438119"/>
              <a:gd name="connsiteY2" fmla="*/ 625964 h 670836"/>
              <a:gd name="connsiteX3" fmla="*/ 360399 w 438119"/>
              <a:gd name="connsiteY3" fmla="*/ 670836 h 670836"/>
              <a:gd name="connsiteX4" fmla="*/ 0 w 438119"/>
              <a:gd name="connsiteY4" fmla="*/ 46607 h 67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19" h="670836">
                <a:moveTo>
                  <a:pt x="0" y="46607"/>
                </a:moveTo>
                <a:lnTo>
                  <a:pt x="76718" y="0"/>
                </a:lnTo>
                <a:lnTo>
                  <a:pt x="438119" y="625964"/>
                </a:lnTo>
                <a:lnTo>
                  <a:pt x="360399" y="670836"/>
                </a:lnTo>
                <a:lnTo>
                  <a:pt x="0" y="4660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フリーフォーム 51"/>
          <p:cNvSpPr/>
          <p:nvPr/>
        </p:nvSpPr>
        <p:spPr>
          <a:xfrm rot="5400000">
            <a:off x="7110382" y="5546997"/>
            <a:ext cx="670837" cy="438119"/>
          </a:xfrm>
          <a:custGeom>
            <a:avLst/>
            <a:gdLst>
              <a:gd name="connsiteX0" fmla="*/ 0 w 670837"/>
              <a:gd name="connsiteY0" fmla="*/ 361401 h 438119"/>
              <a:gd name="connsiteX1" fmla="*/ 625965 w 670837"/>
              <a:gd name="connsiteY1" fmla="*/ 0 h 438119"/>
              <a:gd name="connsiteX2" fmla="*/ 670837 w 670837"/>
              <a:gd name="connsiteY2" fmla="*/ 77720 h 438119"/>
              <a:gd name="connsiteX3" fmla="*/ 46607 w 670837"/>
              <a:gd name="connsiteY3" fmla="*/ 438119 h 438119"/>
              <a:gd name="connsiteX4" fmla="*/ 0 w 670837"/>
              <a:gd name="connsiteY4" fmla="*/ 361401 h 43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37" h="438119">
                <a:moveTo>
                  <a:pt x="0" y="361401"/>
                </a:moveTo>
                <a:lnTo>
                  <a:pt x="625965" y="0"/>
                </a:lnTo>
                <a:lnTo>
                  <a:pt x="670837" y="77720"/>
                </a:lnTo>
                <a:lnTo>
                  <a:pt x="46607" y="438119"/>
                </a:lnTo>
                <a:lnTo>
                  <a:pt x="0" y="36140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フリーフォーム 50"/>
          <p:cNvSpPr/>
          <p:nvPr/>
        </p:nvSpPr>
        <p:spPr>
          <a:xfrm rot="5400000">
            <a:off x="4410781" y="5546997"/>
            <a:ext cx="670837" cy="438119"/>
          </a:xfrm>
          <a:custGeom>
            <a:avLst/>
            <a:gdLst>
              <a:gd name="connsiteX0" fmla="*/ 0 w 670837"/>
              <a:gd name="connsiteY0" fmla="*/ 76718 h 438119"/>
              <a:gd name="connsiteX1" fmla="*/ 46608 w 670837"/>
              <a:gd name="connsiteY1" fmla="*/ 0 h 438119"/>
              <a:gd name="connsiteX2" fmla="*/ 670837 w 670837"/>
              <a:gd name="connsiteY2" fmla="*/ 360399 h 438119"/>
              <a:gd name="connsiteX3" fmla="*/ 625965 w 670837"/>
              <a:gd name="connsiteY3" fmla="*/ 438119 h 438119"/>
              <a:gd name="connsiteX4" fmla="*/ 0 w 670837"/>
              <a:gd name="connsiteY4" fmla="*/ 76718 h 43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37" h="438119">
                <a:moveTo>
                  <a:pt x="0" y="76718"/>
                </a:moveTo>
                <a:lnTo>
                  <a:pt x="46608" y="0"/>
                </a:lnTo>
                <a:lnTo>
                  <a:pt x="670837" y="360399"/>
                </a:lnTo>
                <a:lnTo>
                  <a:pt x="625965" y="438119"/>
                </a:lnTo>
                <a:lnTo>
                  <a:pt x="0" y="7671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9" name="グループ化 158"/>
          <p:cNvGrpSpPr/>
          <p:nvPr/>
        </p:nvGrpSpPr>
        <p:grpSpPr>
          <a:xfrm>
            <a:off x="5556000" y="543545"/>
            <a:ext cx="1080000" cy="5770911"/>
            <a:chOff x="5556000" y="543545"/>
            <a:chExt cx="1080000" cy="5770911"/>
          </a:xfrm>
          <a:effectLst/>
        </p:grpSpPr>
        <p:grpSp>
          <p:nvGrpSpPr>
            <p:cNvPr id="153" name="グループ化 152"/>
            <p:cNvGrpSpPr/>
            <p:nvPr/>
          </p:nvGrpSpPr>
          <p:grpSpPr>
            <a:xfrm>
              <a:off x="5556000" y="543545"/>
              <a:ext cx="1080000" cy="5770911"/>
              <a:chOff x="5556000" y="543545"/>
              <a:chExt cx="1080000" cy="5770911"/>
            </a:xfrm>
            <a:gradFill flip="none" rotWithShape="1">
              <a:gsLst>
                <a:gs pos="0">
                  <a:schemeClr val="accent5">
                    <a:lumMod val="89000"/>
                  </a:schemeClr>
                </a:gs>
                <a:gs pos="23000">
                  <a:schemeClr val="accent5">
                    <a:lumMod val="89000"/>
                  </a:schemeClr>
                </a:gs>
                <a:gs pos="69000">
                  <a:schemeClr val="accent5">
                    <a:lumMod val="75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grpSpPr>
          <p:sp>
            <p:nvSpPr>
              <p:cNvPr id="150" name="二等辺三角形 149"/>
              <p:cNvSpPr/>
              <p:nvPr/>
            </p:nvSpPr>
            <p:spPr>
              <a:xfrm flipV="1">
                <a:off x="5735600" y="3434456"/>
                <a:ext cx="720000" cy="2880000"/>
              </a:xfrm>
              <a:prstGeom prst="triangl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" name="フリーフォーム 151"/>
              <p:cNvSpPr/>
              <p:nvPr/>
            </p:nvSpPr>
            <p:spPr>
              <a:xfrm>
                <a:off x="5556000" y="543545"/>
                <a:ext cx="1080000" cy="3425455"/>
              </a:xfrm>
              <a:custGeom>
                <a:avLst/>
                <a:gdLst>
                  <a:gd name="connsiteX0" fmla="*/ 539600 w 1080000"/>
                  <a:gd name="connsiteY0" fmla="*/ 0 h 3425455"/>
                  <a:gd name="connsiteX1" fmla="*/ 844585 w 1080000"/>
                  <a:gd name="connsiteY1" fmla="*/ 2439878 h 3425455"/>
                  <a:gd name="connsiteX2" fmla="*/ 921838 w 1080000"/>
                  <a:gd name="connsiteY2" fmla="*/ 2503617 h 3425455"/>
                  <a:gd name="connsiteX3" fmla="*/ 1080000 w 1080000"/>
                  <a:gd name="connsiteY3" fmla="*/ 2885455 h 3425455"/>
                  <a:gd name="connsiteX4" fmla="*/ 540000 w 1080000"/>
                  <a:gd name="connsiteY4" fmla="*/ 3425455 h 3425455"/>
                  <a:gd name="connsiteX5" fmla="*/ 0 w 1080000"/>
                  <a:gd name="connsiteY5" fmla="*/ 2885455 h 3425455"/>
                  <a:gd name="connsiteX6" fmla="*/ 158163 w 1080000"/>
                  <a:gd name="connsiteY6" fmla="*/ 2503617 h 3425455"/>
                  <a:gd name="connsiteX7" fmla="*/ 234524 w 1080000"/>
                  <a:gd name="connsiteY7" fmla="*/ 2440614 h 342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0000" h="3425455">
                    <a:moveTo>
                      <a:pt x="539600" y="0"/>
                    </a:moveTo>
                    <a:lnTo>
                      <a:pt x="844585" y="2439878"/>
                    </a:lnTo>
                    <a:lnTo>
                      <a:pt x="921838" y="2503617"/>
                    </a:lnTo>
                    <a:cubicBezTo>
                      <a:pt x="1019559" y="2601338"/>
                      <a:pt x="1080000" y="2736338"/>
                      <a:pt x="1080000" y="2885455"/>
                    </a:cubicBezTo>
                    <a:cubicBezTo>
                      <a:pt x="1080000" y="3183689"/>
                      <a:pt x="838234" y="3425455"/>
                      <a:pt x="540000" y="3425455"/>
                    </a:cubicBezTo>
                    <a:cubicBezTo>
                      <a:pt x="241766" y="3425455"/>
                      <a:pt x="0" y="3183689"/>
                      <a:pt x="0" y="2885455"/>
                    </a:cubicBezTo>
                    <a:cubicBezTo>
                      <a:pt x="0" y="2736338"/>
                      <a:pt x="60442" y="2601338"/>
                      <a:pt x="158163" y="2503617"/>
                    </a:cubicBezTo>
                    <a:lnTo>
                      <a:pt x="234524" y="2440614"/>
                    </a:lnTo>
                    <a:close/>
                  </a:path>
                </a:pathLst>
              </a:custGeom>
              <a:solidFill>
                <a:schemeClr val="tx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58" name="フリーフォーム 157"/>
            <p:cNvSpPr/>
            <p:nvPr/>
          </p:nvSpPr>
          <p:spPr>
            <a:xfrm>
              <a:off x="5610000" y="969802"/>
              <a:ext cx="972000" cy="2945198"/>
            </a:xfrm>
            <a:custGeom>
              <a:avLst/>
              <a:gdLst>
                <a:gd name="connsiteX0" fmla="*/ 485600 w 972000"/>
                <a:gd name="connsiteY0" fmla="*/ 0 h 2945198"/>
                <a:gd name="connsiteX1" fmla="*/ 733698 w 972000"/>
                <a:gd name="connsiteY1" fmla="*/ 2043157 h 2945198"/>
                <a:gd name="connsiteX2" fmla="*/ 757727 w 972000"/>
                <a:gd name="connsiteY2" fmla="*/ 2056199 h 2945198"/>
                <a:gd name="connsiteX3" fmla="*/ 972000 w 972000"/>
                <a:gd name="connsiteY3" fmla="*/ 2459198 h 2945198"/>
                <a:gd name="connsiteX4" fmla="*/ 486000 w 972000"/>
                <a:gd name="connsiteY4" fmla="*/ 2945198 h 2945198"/>
                <a:gd name="connsiteX5" fmla="*/ 0 w 972000"/>
                <a:gd name="connsiteY5" fmla="*/ 2459198 h 2945198"/>
                <a:gd name="connsiteX6" fmla="*/ 214273 w 972000"/>
                <a:gd name="connsiteY6" fmla="*/ 2056199 h 2945198"/>
                <a:gd name="connsiteX7" fmla="*/ 237446 w 972000"/>
                <a:gd name="connsiteY7" fmla="*/ 2043621 h 294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2000" h="2945198">
                  <a:moveTo>
                    <a:pt x="485600" y="0"/>
                  </a:moveTo>
                  <a:lnTo>
                    <a:pt x="733698" y="2043157"/>
                  </a:lnTo>
                  <a:lnTo>
                    <a:pt x="757727" y="2056199"/>
                  </a:lnTo>
                  <a:cubicBezTo>
                    <a:pt x="887004" y="2143537"/>
                    <a:pt x="972000" y="2291442"/>
                    <a:pt x="972000" y="2459198"/>
                  </a:cubicBezTo>
                  <a:cubicBezTo>
                    <a:pt x="972000" y="2727608"/>
                    <a:pt x="754410" y="2945198"/>
                    <a:pt x="486000" y="2945198"/>
                  </a:cubicBezTo>
                  <a:cubicBezTo>
                    <a:pt x="217590" y="2945198"/>
                    <a:pt x="0" y="2727608"/>
                    <a:pt x="0" y="2459198"/>
                  </a:cubicBezTo>
                  <a:cubicBezTo>
                    <a:pt x="0" y="2291442"/>
                    <a:pt x="84996" y="2143537"/>
                    <a:pt x="214273" y="2056199"/>
                  </a:cubicBezTo>
                  <a:lnTo>
                    <a:pt x="237446" y="2043621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89000"/>
                  </a:schemeClr>
                </a:gs>
                <a:gs pos="23000">
                  <a:schemeClr val="accent5">
                    <a:lumMod val="89000"/>
                  </a:schemeClr>
                </a:gs>
                <a:gs pos="69000">
                  <a:schemeClr val="accent5">
                    <a:lumMod val="75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6640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30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" dur="60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>
          <a:xfrm>
            <a:off x="2856000" y="189000"/>
            <a:ext cx="6480000" cy="6480000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円/楕円 4"/>
          <p:cNvSpPr/>
          <p:nvPr/>
        </p:nvSpPr>
        <p:spPr>
          <a:xfrm>
            <a:off x="2910000" y="243000"/>
            <a:ext cx="6372000" cy="6372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円/楕円 159"/>
          <p:cNvSpPr/>
          <p:nvPr/>
        </p:nvSpPr>
        <p:spPr>
          <a:xfrm>
            <a:off x="2937000" y="270000"/>
            <a:ext cx="6318000" cy="6318000"/>
          </a:xfrm>
          <a:prstGeom prst="ellipse">
            <a:avLst/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フリーフォーム 136"/>
          <p:cNvSpPr/>
          <p:nvPr/>
        </p:nvSpPr>
        <p:spPr>
          <a:xfrm rot="5400000">
            <a:off x="3035999" y="368999"/>
            <a:ext cx="6120002" cy="6120002"/>
          </a:xfrm>
          <a:custGeom>
            <a:avLst/>
            <a:gdLst>
              <a:gd name="connsiteX0" fmla="*/ 0 w 6120002"/>
              <a:gd name="connsiteY0" fmla="*/ 3105001 h 6120002"/>
              <a:gd name="connsiteX1" fmla="*/ 0 w 6120002"/>
              <a:gd name="connsiteY1" fmla="*/ 3015001 h 6120002"/>
              <a:gd name="connsiteX2" fmla="*/ 3015001 w 6120002"/>
              <a:gd name="connsiteY2" fmla="*/ 3015001 h 6120002"/>
              <a:gd name="connsiteX3" fmla="*/ 3015001 w 6120002"/>
              <a:gd name="connsiteY3" fmla="*/ 0 h 6120002"/>
              <a:gd name="connsiteX4" fmla="*/ 3105001 w 6120002"/>
              <a:gd name="connsiteY4" fmla="*/ 0 h 6120002"/>
              <a:gd name="connsiteX5" fmla="*/ 3105001 w 6120002"/>
              <a:gd name="connsiteY5" fmla="*/ 3015001 h 6120002"/>
              <a:gd name="connsiteX6" fmla="*/ 6120002 w 6120002"/>
              <a:gd name="connsiteY6" fmla="*/ 3015001 h 6120002"/>
              <a:gd name="connsiteX7" fmla="*/ 6120002 w 6120002"/>
              <a:gd name="connsiteY7" fmla="*/ 3105001 h 6120002"/>
              <a:gd name="connsiteX8" fmla="*/ 3105001 w 6120002"/>
              <a:gd name="connsiteY8" fmla="*/ 3105001 h 6120002"/>
              <a:gd name="connsiteX9" fmla="*/ 3105001 w 6120002"/>
              <a:gd name="connsiteY9" fmla="*/ 6120002 h 6120002"/>
              <a:gd name="connsiteX10" fmla="*/ 3015001 w 6120002"/>
              <a:gd name="connsiteY10" fmla="*/ 6120002 h 6120002"/>
              <a:gd name="connsiteX11" fmla="*/ 3015001 w 6120002"/>
              <a:gd name="connsiteY11" fmla="*/ 3105001 h 612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20002" h="6120002">
                <a:moveTo>
                  <a:pt x="0" y="3105001"/>
                </a:moveTo>
                <a:lnTo>
                  <a:pt x="0" y="3015001"/>
                </a:lnTo>
                <a:lnTo>
                  <a:pt x="3015001" y="3015001"/>
                </a:lnTo>
                <a:lnTo>
                  <a:pt x="3015001" y="0"/>
                </a:lnTo>
                <a:lnTo>
                  <a:pt x="3105001" y="0"/>
                </a:lnTo>
                <a:lnTo>
                  <a:pt x="3105001" y="3015001"/>
                </a:lnTo>
                <a:lnTo>
                  <a:pt x="6120002" y="3015001"/>
                </a:lnTo>
                <a:lnTo>
                  <a:pt x="6120002" y="3105001"/>
                </a:lnTo>
                <a:lnTo>
                  <a:pt x="3105001" y="3105001"/>
                </a:lnTo>
                <a:lnTo>
                  <a:pt x="3105001" y="6120002"/>
                </a:lnTo>
                <a:lnTo>
                  <a:pt x="3015001" y="6120002"/>
                </a:lnTo>
                <a:lnTo>
                  <a:pt x="3015001" y="310500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フリーフォーム 96"/>
          <p:cNvSpPr/>
          <p:nvPr/>
        </p:nvSpPr>
        <p:spPr>
          <a:xfrm rot="5400000">
            <a:off x="4410781" y="872885"/>
            <a:ext cx="670836" cy="438119"/>
          </a:xfrm>
          <a:custGeom>
            <a:avLst/>
            <a:gdLst>
              <a:gd name="connsiteX0" fmla="*/ 0 w 670836"/>
              <a:gd name="connsiteY0" fmla="*/ 360399 h 438119"/>
              <a:gd name="connsiteX1" fmla="*/ 624229 w 670836"/>
              <a:gd name="connsiteY1" fmla="*/ 0 h 438119"/>
              <a:gd name="connsiteX2" fmla="*/ 670836 w 670836"/>
              <a:gd name="connsiteY2" fmla="*/ 76718 h 438119"/>
              <a:gd name="connsiteX3" fmla="*/ 44871 w 670836"/>
              <a:gd name="connsiteY3" fmla="*/ 438119 h 438119"/>
              <a:gd name="connsiteX4" fmla="*/ 0 w 670836"/>
              <a:gd name="connsiteY4" fmla="*/ 360399 h 43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36" h="438119">
                <a:moveTo>
                  <a:pt x="0" y="360399"/>
                </a:moveTo>
                <a:lnTo>
                  <a:pt x="624229" y="0"/>
                </a:lnTo>
                <a:lnTo>
                  <a:pt x="670836" y="76718"/>
                </a:lnTo>
                <a:lnTo>
                  <a:pt x="44871" y="438119"/>
                </a:lnTo>
                <a:lnTo>
                  <a:pt x="0" y="36039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フリーフォーム 95"/>
          <p:cNvSpPr/>
          <p:nvPr/>
        </p:nvSpPr>
        <p:spPr>
          <a:xfrm rot="5400000">
            <a:off x="7110382" y="872886"/>
            <a:ext cx="670837" cy="438119"/>
          </a:xfrm>
          <a:custGeom>
            <a:avLst/>
            <a:gdLst>
              <a:gd name="connsiteX0" fmla="*/ 0 w 670837"/>
              <a:gd name="connsiteY0" fmla="*/ 77720 h 438119"/>
              <a:gd name="connsiteX1" fmla="*/ 44871 w 670837"/>
              <a:gd name="connsiteY1" fmla="*/ 0 h 438119"/>
              <a:gd name="connsiteX2" fmla="*/ 670837 w 670837"/>
              <a:gd name="connsiteY2" fmla="*/ 361401 h 438119"/>
              <a:gd name="connsiteX3" fmla="*/ 624229 w 670837"/>
              <a:gd name="connsiteY3" fmla="*/ 438119 h 438119"/>
              <a:gd name="connsiteX4" fmla="*/ 0 w 670837"/>
              <a:gd name="connsiteY4" fmla="*/ 77720 h 43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37" h="438119">
                <a:moveTo>
                  <a:pt x="0" y="77720"/>
                </a:moveTo>
                <a:lnTo>
                  <a:pt x="44871" y="0"/>
                </a:lnTo>
                <a:lnTo>
                  <a:pt x="670837" y="361401"/>
                </a:lnTo>
                <a:lnTo>
                  <a:pt x="624229" y="438119"/>
                </a:lnTo>
                <a:lnTo>
                  <a:pt x="0" y="7772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フリーフォーム 90"/>
          <p:cNvSpPr/>
          <p:nvPr/>
        </p:nvSpPr>
        <p:spPr>
          <a:xfrm rot="5400000">
            <a:off x="3539885" y="1743781"/>
            <a:ext cx="438119" cy="670836"/>
          </a:xfrm>
          <a:custGeom>
            <a:avLst/>
            <a:gdLst>
              <a:gd name="connsiteX0" fmla="*/ 0 w 438119"/>
              <a:gd name="connsiteY0" fmla="*/ 625964 h 670836"/>
              <a:gd name="connsiteX1" fmla="*/ 361401 w 438119"/>
              <a:gd name="connsiteY1" fmla="*/ 0 h 670836"/>
              <a:gd name="connsiteX2" fmla="*/ 438119 w 438119"/>
              <a:gd name="connsiteY2" fmla="*/ 46607 h 670836"/>
              <a:gd name="connsiteX3" fmla="*/ 77720 w 438119"/>
              <a:gd name="connsiteY3" fmla="*/ 670836 h 670836"/>
              <a:gd name="connsiteX4" fmla="*/ 0 w 438119"/>
              <a:gd name="connsiteY4" fmla="*/ 625964 h 67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19" h="670836">
                <a:moveTo>
                  <a:pt x="0" y="625964"/>
                </a:moveTo>
                <a:lnTo>
                  <a:pt x="361401" y="0"/>
                </a:lnTo>
                <a:lnTo>
                  <a:pt x="438119" y="46607"/>
                </a:lnTo>
                <a:lnTo>
                  <a:pt x="77720" y="670836"/>
                </a:lnTo>
                <a:lnTo>
                  <a:pt x="0" y="6259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フリーフォーム 89"/>
          <p:cNvSpPr/>
          <p:nvPr/>
        </p:nvSpPr>
        <p:spPr>
          <a:xfrm rot="5400000">
            <a:off x="8213996" y="1743781"/>
            <a:ext cx="438119" cy="670836"/>
          </a:xfrm>
          <a:custGeom>
            <a:avLst/>
            <a:gdLst>
              <a:gd name="connsiteX0" fmla="*/ 0 w 438119"/>
              <a:gd name="connsiteY0" fmla="*/ 44872 h 670836"/>
              <a:gd name="connsiteX1" fmla="*/ 77720 w 438119"/>
              <a:gd name="connsiteY1" fmla="*/ 0 h 670836"/>
              <a:gd name="connsiteX2" fmla="*/ 438119 w 438119"/>
              <a:gd name="connsiteY2" fmla="*/ 624229 h 670836"/>
              <a:gd name="connsiteX3" fmla="*/ 361401 w 438119"/>
              <a:gd name="connsiteY3" fmla="*/ 670836 h 670836"/>
              <a:gd name="connsiteX4" fmla="*/ 0 w 438119"/>
              <a:gd name="connsiteY4" fmla="*/ 44872 h 67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19" h="670836">
                <a:moveTo>
                  <a:pt x="0" y="44872"/>
                </a:moveTo>
                <a:lnTo>
                  <a:pt x="77720" y="0"/>
                </a:lnTo>
                <a:lnTo>
                  <a:pt x="438119" y="624229"/>
                </a:lnTo>
                <a:lnTo>
                  <a:pt x="361401" y="670836"/>
                </a:lnTo>
                <a:lnTo>
                  <a:pt x="0" y="448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フリーフォーム 53"/>
          <p:cNvSpPr/>
          <p:nvPr/>
        </p:nvSpPr>
        <p:spPr>
          <a:xfrm rot="5400000">
            <a:off x="8213996" y="4443383"/>
            <a:ext cx="438119" cy="670836"/>
          </a:xfrm>
          <a:custGeom>
            <a:avLst/>
            <a:gdLst>
              <a:gd name="connsiteX0" fmla="*/ 0 w 438119"/>
              <a:gd name="connsiteY0" fmla="*/ 624229 h 670836"/>
              <a:gd name="connsiteX1" fmla="*/ 360399 w 438119"/>
              <a:gd name="connsiteY1" fmla="*/ 0 h 670836"/>
              <a:gd name="connsiteX2" fmla="*/ 438119 w 438119"/>
              <a:gd name="connsiteY2" fmla="*/ 44872 h 670836"/>
              <a:gd name="connsiteX3" fmla="*/ 76718 w 438119"/>
              <a:gd name="connsiteY3" fmla="*/ 670836 h 670836"/>
              <a:gd name="connsiteX4" fmla="*/ 0 w 438119"/>
              <a:gd name="connsiteY4" fmla="*/ 624229 h 67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19" h="670836">
                <a:moveTo>
                  <a:pt x="0" y="624229"/>
                </a:moveTo>
                <a:lnTo>
                  <a:pt x="360399" y="0"/>
                </a:lnTo>
                <a:lnTo>
                  <a:pt x="438119" y="44872"/>
                </a:lnTo>
                <a:lnTo>
                  <a:pt x="76718" y="670836"/>
                </a:lnTo>
                <a:lnTo>
                  <a:pt x="0" y="62422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フリーフォーム 52"/>
          <p:cNvSpPr/>
          <p:nvPr/>
        </p:nvSpPr>
        <p:spPr>
          <a:xfrm rot="5400000">
            <a:off x="3539885" y="4443383"/>
            <a:ext cx="438119" cy="670836"/>
          </a:xfrm>
          <a:custGeom>
            <a:avLst/>
            <a:gdLst>
              <a:gd name="connsiteX0" fmla="*/ 0 w 438119"/>
              <a:gd name="connsiteY0" fmla="*/ 46607 h 670836"/>
              <a:gd name="connsiteX1" fmla="*/ 76718 w 438119"/>
              <a:gd name="connsiteY1" fmla="*/ 0 h 670836"/>
              <a:gd name="connsiteX2" fmla="*/ 438119 w 438119"/>
              <a:gd name="connsiteY2" fmla="*/ 625964 h 670836"/>
              <a:gd name="connsiteX3" fmla="*/ 360399 w 438119"/>
              <a:gd name="connsiteY3" fmla="*/ 670836 h 670836"/>
              <a:gd name="connsiteX4" fmla="*/ 0 w 438119"/>
              <a:gd name="connsiteY4" fmla="*/ 46607 h 67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19" h="670836">
                <a:moveTo>
                  <a:pt x="0" y="46607"/>
                </a:moveTo>
                <a:lnTo>
                  <a:pt x="76718" y="0"/>
                </a:lnTo>
                <a:lnTo>
                  <a:pt x="438119" y="625964"/>
                </a:lnTo>
                <a:lnTo>
                  <a:pt x="360399" y="670836"/>
                </a:lnTo>
                <a:lnTo>
                  <a:pt x="0" y="4660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フリーフォーム 51"/>
          <p:cNvSpPr/>
          <p:nvPr/>
        </p:nvSpPr>
        <p:spPr>
          <a:xfrm rot="5400000">
            <a:off x="7110382" y="5546997"/>
            <a:ext cx="670837" cy="438119"/>
          </a:xfrm>
          <a:custGeom>
            <a:avLst/>
            <a:gdLst>
              <a:gd name="connsiteX0" fmla="*/ 0 w 670837"/>
              <a:gd name="connsiteY0" fmla="*/ 361401 h 438119"/>
              <a:gd name="connsiteX1" fmla="*/ 625965 w 670837"/>
              <a:gd name="connsiteY1" fmla="*/ 0 h 438119"/>
              <a:gd name="connsiteX2" fmla="*/ 670837 w 670837"/>
              <a:gd name="connsiteY2" fmla="*/ 77720 h 438119"/>
              <a:gd name="connsiteX3" fmla="*/ 46607 w 670837"/>
              <a:gd name="connsiteY3" fmla="*/ 438119 h 438119"/>
              <a:gd name="connsiteX4" fmla="*/ 0 w 670837"/>
              <a:gd name="connsiteY4" fmla="*/ 361401 h 43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37" h="438119">
                <a:moveTo>
                  <a:pt x="0" y="361401"/>
                </a:moveTo>
                <a:lnTo>
                  <a:pt x="625965" y="0"/>
                </a:lnTo>
                <a:lnTo>
                  <a:pt x="670837" y="77720"/>
                </a:lnTo>
                <a:lnTo>
                  <a:pt x="46607" y="438119"/>
                </a:lnTo>
                <a:lnTo>
                  <a:pt x="0" y="36140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フリーフォーム 50"/>
          <p:cNvSpPr/>
          <p:nvPr/>
        </p:nvSpPr>
        <p:spPr>
          <a:xfrm rot="5400000">
            <a:off x="4410781" y="5546997"/>
            <a:ext cx="670837" cy="438119"/>
          </a:xfrm>
          <a:custGeom>
            <a:avLst/>
            <a:gdLst>
              <a:gd name="connsiteX0" fmla="*/ 0 w 670837"/>
              <a:gd name="connsiteY0" fmla="*/ 76718 h 438119"/>
              <a:gd name="connsiteX1" fmla="*/ 46608 w 670837"/>
              <a:gd name="connsiteY1" fmla="*/ 0 h 438119"/>
              <a:gd name="connsiteX2" fmla="*/ 670837 w 670837"/>
              <a:gd name="connsiteY2" fmla="*/ 360399 h 438119"/>
              <a:gd name="connsiteX3" fmla="*/ 625965 w 670837"/>
              <a:gd name="connsiteY3" fmla="*/ 438119 h 438119"/>
              <a:gd name="connsiteX4" fmla="*/ 0 w 670837"/>
              <a:gd name="connsiteY4" fmla="*/ 76718 h 43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37" h="438119">
                <a:moveTo>
                  <a:pt x="0" y="76718"/>
                </a:moveTo>
                <a:lnTo>
                  <a:pt x="46608" y="0"/>
                </a:lnTo>
                <a:lnTo>
                  <a:pt x="670837" y="360399"/>
                </a:lnTo>
                <a:lnTo>
                  <a:pt x="625965" y="438119"/>
                </a:lnTo>
                <a:lnTo>
                  <a:pt x="0" y="7671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9" name="グループ化 158"/>
          <p:cNvGrpSpPr/>
          <p:nvPr/>
        </p:nvGrpSpPr>
        <p:grpSpPr>
          <a:xfrm>
            <a:off x="5556000" y="543545"/>
            <a:ext cx="1080000" cy="5770911"/>
            <a:chOff x="5556000" y="543545"/>
            <a:chExt cx="1080000" cy="5770911"/>
          </a:xfrm>
          <a:effectLst/>
        </p:grpSpPr>
        <p:grpSp>
          <p:nvGrpSpPr>
            <p:cNvPr id="153" name="グループ化 152"/>
            <p:cNvGrpSpPr/>
            <p:nvPr/>
          </p:nvGrpSpPr>
          <p:grpSpPr>
            <a:xfrm>
              <a:off x="5556000" y="543545"/>
              <a:ext cx="1080000" cy="5770911"/>
              <a:chOff x="5556000" y="543545"/>
              <a:chExt cx="1080000" cy="5770911"/>
            </a:xfrm>
            <a:gradFill flip="none" rotWithShape="1">
              <a:gsLst>
                <a:gs pos="0">
                  <a:schemeClr val="accent5">
                    <a:lumMod val="89000"/>
                  </a:schemeClr>
                </a:gs>
                <a:gs pos="23000">
                  <a:schemeClr val="accent5">
                    <a:lumMod val="89000"/>
                  </a:schemeClr>
                </a:gs>
                <a:gs pos="69000">
                  <a:schemeClr val="accent5">
                    <a:lumMod val="75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grpSpPr>
          <p:sp>
            <p:nvSpPr>
              <p:cNvPr id="150" name="二等辺三角形 149"/>
              <p:cNvSpPr/>
              <p:nvPr/>
            </p:nvSpPr>
            <p:spPr>
              <a:xfrm flipV="1">
                <a:off x="5735600" y="3434456"/>
                <a:ext cx="720000" cy="2880000"/>
              </a:xfrm>
              <a:prstGeom prst="triangl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" name="フリーフォーム 151"/>
              <p:cNvSpPr/>
              <p:nvPr/>
            </p:nvSpPr>
            <p:spPr>
              <a:xfrm>
                <a:off x="5556000" y="543545"/>
                <a:ext cx="1080000" cy="3425455"/>
              </a:xfrm>
              <a:custGeom>
                <a:avLst/>
                <a:gdLst>
                  <a:gd name="connsiteX0" fmla="*/ 539600 w 1080000"/>
                  <a:gd name="connsiteY0" fmla="*/ 0 h 3425455"/>
                  <a:gd name="connsiteX1" fmla="*/ 844585 w 1080000"/>
                  <a:gd name="connsiteY1" fmla="*/ 2439878 h 3425455"/>
                  <a:gd name="connsiteX2" fmla="*/ 921838 w 1080000"/>
                  <a:gd name="connsiteY2" fmla="*/ 2503617 h 3425455"/>
                  <a:gd name="connsiteX3" fmla="*/ 1080000 w 1080000"/>
                  <a:gd name="connsiteY3" fmla="*/ 2885455 h 3425455"/>
                  <a:gd name="connsiteX4" fmla="*/ 540000 w 1080000"/>
                  <a:gd name="connsiteY4" fmla="*/ 3425455 h 3425455"/>
                  <a:gd name="connsiteX5" fmla="*/ 0 w 1080000"/>
                  <a:gd name="connsiteY5" fmla="*/ 2885455 h 3425455"/>
                  <a:gd name="connsiteX6" fmla="*/ 158163 w 1080000"/>
                  <a:gd name="connsiteY6" fmla="*/ 2503617 h 3425455"/>
                  <a:gd name="connsiteX7" fmla="*/ 234524 w 1080000"/>
                  <a:gd name="connsiteY7" fmla="*/ 2440614 h 342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0000" h="3425455">
                    <a:moveTo>
                      <a:pt x="539600" y="0"/>
                    </a:moveTo>
                    <a:lnTo>
                      <a:pt x="844585" y="2439878"/>
                    </a:lnTo>
                    <a:lnTo>
                      <a:pt x="921838" y="2503617"/>
                    </a:lnTo>
                    <a:cubicBezTo>
                      <a:pt x="1019559" y="2601338"/>
                      <a:pt x="1080000" y="2736338"/>
                      <a:pt x="1080000" y="2885455"/>
                    </a:cubicBezTo>
                    <a:cubicBezTo>
                      <a:pt x="1080000" y="3183689"/>
                      <a:pt x="838234" y="3425455"/>
                      <a:pt x="540000" y="3425455"/>
                    </a:cubicBezTo>
                    <a:cubicBezTo>
                      <a:pt x="241766" y="3425455"/>
                      <a:pt x="0" y="3183689"/>
                      <a:pt x="0" y="2885455"/>
                    </a:cubicBezTo>
                    <a:cubicBezTo>
                      <a:pt x="0" y="2736338"/>
                      <a:pt x="60442" y="2601338"/>
                      <a:pt x="158163" y="2503617"/>
                    </a:cubicBezTo>
                    <a:lnTo>
                      <a:pt x="234524" y="2440614"/>
                    </a:lnTo>
                    <a:close/>
                  </a:path>
                </a:pathLst>
              </a:custGeom>
              <a:solidFill>
                <a:schemeClr val="tx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58" name="フリーフォーム 157"/>
            <p:cNvSpPr/>
            <p:nvPr/>
          </p:nvSpPr>
          <p:spPr>
            <a:xfrm>
              <a:off x="5610000" y="969802"/>
              <a:ext cx="972000" cy="2945198"/>
            </a:xfrm>
            <a:custGeom>
              <a:avLst/>
              <a:gdLst>
                <a:gd name="connsiteX0" fmla="*/ 485600 w 972000"/>
                <a:gd name="connsiteY0" fmla="*/ 0 h 2945198"/>
                <a:gd name="connsiteX1" fmla="*/ 733698 w 972000"/>
                <a:gd name="connsiteY1" fmla="*/ 2043157 h 2945198"/>
                <a:gd name="connsiteX2" fmla="*/ 757727 w 972000"/>
                <a:gd name="connsiteY2" fmla="*/ 2056199 h 2945198"/>
                <a:gd name="connsiteX3" fmla="*/ 972000 w 972000"/>
                <a:gd name="connsiteY3" fmla="*/ 2459198 h 2945198"/>
                <a:gd name="connsiteX4" fmla="*/ 486000 w 972000"/>
                <a:gd name="connsiteY4" fmla="*/ 2945198 h 2945198"/>
                <a:gd name="connsiteX5" fmla="*/ 0 w 972000"/>
                <a:gd name="connsiteY5" fmla="*/ 2459198 h 2945198"/>
                <a:gd name="connsiteX6" fmla="*/ 214273 w 972000"/>
                <a:gd name="connsiteY6" fmla="*/ 2056199 h 2945198"/>
                <a:gd name="connsiteX7" fmla="*/ 237446 w 972000"/>
                <a:gd name="connsiteY7" fmla="*/ 2043621 h 294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2000" h="2945198">
                  <a:moveTo>
                    <a:pt x="485600" y="0"/>
                  </a:moveTo>
                  <a:lnTo>
                    <a:pt x="733698" y="2043157"/>
                  </a:lnTo>
                  <a:lnTo>
                    <a:pt x="757727" y="2056199"/>
                  </a:lnTo>
                  <a:cubicBezTo>
                    <a:pt x="887004" y="2143537"/>
                    <a:pt x="972000" y="2291442"/>
                    <a:pt x="972000" y="2459198"/>
                  </a:cubicBezTo>
                  <a:cubicBezTo>
                    <a:pt x="972000" y="2727608"/>
                    <a:pt x="754410" y="2945198"/>
                    <a:pt x="486000" y="2945198"/>
                  </a:cubicBezTo>
                  <a:cubicBezTo>
                    <a:pt x="217590" y="2945198"/>
                    <a:pt x="0" y="2727608"/>
                    <a:pt x="0" y="2459198"/>
                  </a:cubicBezTo>
                  <a:cubicBezTo>
                    <a:pt x="0" y="2291442"/>
                    <a:pt x="84996" y="2143537"/>
                    <a:pt x="214273" y="2056199"/>
                  </a:cubicBezTo>
                  <a:lnTo>
                    <a:pt x="237446" y="2043621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89000"/>
                  </a:schemeClr>
                </a:gs>
                <a:gs pos="23000">
                  <a:schemeClr val="accent5">
                    <a:lumMod val="89000"/>
                  </a:schemeClr>
                </a:gs>
                <a:gs pos="69000">
                  <a:schemeClr val="accent5">
                    <a:lumMod val="75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4208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" dur="60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>
          <a:xfrm>
            <a:off x="10094198" y="4799501"/>
            <a:ext cx="1800000" cy="1800000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円/楕円 4"/>
          <p:cNvSpPr/>
          <p:nvPr/>
        </p:nvSpPr>
        <p:spPr>
          <a:xfrm>
            <a:off x="10109198" y="4814501"/>
            <a:ext cx="1770000" cy="1770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円/楕円 159"/>
          <p:cNvSpPr/>
          <p:nvPr/>
        </p:nvSpPr>
        <p:spPr>
          <a:xfrm>
            <a:off x="10139198" y="4844501"/>
            <a:ext cx="1710000" cy="1710000"/>
          </a:xfrm>
          <a:prstGeom prst="ellipse">
            <a:avLst/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フリーフォーム 136"/>
          <p:cNvSpPr/>
          <p:nvPr/>
        </p:nvSpPr>
        <p:spPr>
          <a:xfrm rot="5400000">
            <a:off x="10144198" y="4849501"/>
            <a:ext cx="1700001" cy="1700001"/>
          </a:xfrm>
          <a:custGeom>
            <a:avLst/>
            <a:gdLst>
              <a:gd name="connsiteX0" fmla="*/ 0 w 6120002"/>
              <a:gd name="connsiteY0" fmla="*/ 3105001 h 6120002"/>
              <a:gd name="connsiteX1" fmla="*/ 0 w 6120002"/>
              <a:gd name="connsiteY1" fmla="*/ 3015001 h 6120002"/>
              <a:gd name="connsiteX2" fmla="*/ 3015001 w 6120002"/>
              <a:gd name="connsiteY2" fmla="*/ 3015001 h 6120002"/>
              <a:gd name="connsiteX3" fmla="*/ 3015001 w 6120002"/>
              <a:gd name="connsiteY3" fmla="*/ 0 h 6120002"/>
              <a:gd name="connsiteX4" fmla="*/ 3105001 w 6120002"/>
              <a:gd name="connsiteY4" fmla="*/ 0 h 6120002"/>
              <a:gd name="connsiteX5" fmla="*/ 3105001 w 6120002"/>
              <a:gd name="connsiteY5" fmla="*/ 3015001 h 6120002"/>
              <a:gd name="connsiteX6" fmla="*/ 6120002 w 6120002"/>
              <a:gd name="connsiteY6" fmla="*/ 3015001 h 6120002"/>
              <a:gd name="connsiteX7" fmla="*/ 6120002 w 6120002"/>
              <a:gd name="connsiteY7" fmla="*/ 3105001 h 6120002"/>
              <a:gd name="connsiteX8" fmla="*/ 3105001 w 6120002"/>
              <a:gd name="connsiteY8" fmla="*/ 3105001 h 6120002"/>
              <a:gd name="connsiteX9" fmla="*/ 3105001 w 6120002"/>
              <a:gd name="connsiteY9" fmla="*/ 6120002 h 6120002"/>
              <a:gd name="connsiteX10" fmla="*/ 3015001 w 6120002"/>
              <a:gd name="connsiteY10" fmla="*/ 6120002 h 6120002"/>
              <a:gd name="connsiteX11" fmla="*/ 3015001 w 6120002"/>
              <a:gd name="connsiteY11" fmla="*/ 3105001 h 612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20002" h="6120002">
                <a:moveTo>
                  <a:pt x="0" y="3105001"/>
                </a:moveTo>
                <a:lnTo>
                  <a:pt x="0" y="3015001"/>
                </a:lnTo>
                <a:lnTo>
                  <a:pt x="3015001" y="3015001"/>
                </a:lnTo>
                <a:lnTo>
                  <a:pt x="3015001" y="0"/>
                </a:lnTo>
                <a:lnTo>
                  <a:pt x="3105001" y="0"/>
                </a:lnTo>
                <a:lnTo>
                  <a:pt x="3105001" y="3015001"/>
                </a:lnTo>
                <a:lnTo>
                  <a:pt x="6120002" y="3015001"/>
                </a:lnTo>
                <a:lnTo>
                  <a:pt x="6120002" y="3105001"/>
                </a:lnTo>
                <a:lnTo>
                  <a:pt x="3105001" y="3105001"/>
                </a:lnTo>
                <a:lnTo>
                  <a:pt x="3105001" y="6120002"/>
                </a:lnTo>
                <a:lnTo>
                  <a:pt x="3015001" y="6120002"/>
                </a:lnTo>
                <a:lnTo>
                  <a:pt x="3015001" y="310500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フリーフォーム 96"/>
          <p:cNvSpPr/>
          <p:nvPr/>
        </p:nvSpPr>
        <p:spPr>
          <a:xfrm rot="5400000">
            <a:off x="10526082" y="4989469"/>
            <a:ext cx="186343" cy="121700"/>
          </a:xfrm>
          <a:custGeom>
            <a:avLst/>
            <a:gdLst>
              <a:gd name="connsiteX0" fmla="*/ 0 w 670836"/>
              <a:gd name="connsiteY0" fmla="*/ 360399 h 438119"/>
              <a:gd name="connsiteX1" fmla="*/ 624229 w 670836"/>
              <a:gd name="connsiteY1" fmla="*/ 0 h 438119"/>
              <a:gd name="connsiteX2" fmla="*/ 670836 w 670836"/>
              <a:gd name="connsiteY2" fmla="*/ 76718 h 438119"/>
              <a:gd name="connsiteX3" fmla="*/ 44871 w 670836"/>
              <a:gd name="connsiteY3" fmla="*/ 438119 h 438119"/>
              <a:gd name="connsiteX4" fmla="*/ 0 w 670836"/>
              <a:gd name="connsiteY4" fmla="*/ 360399 h 43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36" h="438119">
                <a:moveTo>
                  <a:pt x="0" y="360399"/>
                </a:moveTo>
                <a:lnTo>
                  <a:pt x="624229" y="0"/>
                </a:lnTo>
                <a:lnTo>
                  <a:pt x="670836" y="76718"/>
                </a:lnTo>
                <a:lnTo>
                  <a:pt x="44871" y="438119"/>
                </a:lnTo>
                <a:lnTo>
                  <a:pt x="0" y="36039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フリーフォーム 95"/>
          <p:cNvSpPr/>
          <p:nvPr/>
        </p:nvSpPr>
        <p:spPr>
          <a:xfrm rot="5400000">
            <a:off x="11275971" y="4989469"/>
            <a:ext cx="186344" cy="121700"/>
          </a:xfrm>
          <a:custGeom>
            <a:avLst/>
            <a:gdLst>
              <a:gd name="connsiteX0" fmla="*/ 0 w 670837"/>
              <a:gd name="connsiteY0" fmla="*/ 77720 h 438119"/>
              <a:gd name="connsiteX1" fmla="*/ 44871 w 670837"/>
              <a:gd name="connsiteY1" fmla="*/ 0 h 438119"/>
              <a:gd name="connsiteX2" fmla="*/ 670837 w 670837"/>
              <a:gd name="connsiteY2" fmla="*/ 361401 h 438119"/>
              <a:gd name="connsiteX3" fmla="*/ 624229 w 670837"/>
              <a:gd name="connsiteY3" fmla="*/ 438119 h 438119"/>
              <a:gd name="connsiteX4" fmla="*/ 0 w 670837"/>
              <a:gd name="connsiteY4" fmla="*/ 77720 h 43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37" h="438119">
                <a:moveTo>
                  <a:pt x="0" y="77720"/>
                </a:moveTo>
                <a:lnTo>
                  <a:pt x="44871" y="0"/>
                </a:lnTo>
                <a:lnTo>
                  <a:pt x="670837" y="361401"/>
                </a:lnTo>
                <a:lnTo>
                  <a:pt x="624229" y="438119"/>
                </a:lnTo>
                <a:lnTo>
                  <a:pt x="0" y="7772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フリーフォーム 90"/>
          <p:cNvSpPr/>
          <p:nvPr/>
        </p:nvSpPr>
        <p:spPr>
          <a:xfrm rot="5400000">
            <a:off x="10284166" y="5231385"/>
            <a:ext cx="121700" cy="186343"/>
          </a:xfrm>
          <a:custGeom>
            <a:avLst/>
            <a:gdLst>
              <a:gd name="connsiteX0" fmla="*/ 0 w 438119"/>
              <a:gd name="connsiteY0" fmla="*/ 625964 h 670836"/>
              <a:gd name="connsiteX1" fmla="*/ 361401 w 438119"/>
              <a:gd name="connsiteY1" fmla="*/ 0 h 670836"/>
              <a:gd name="connsiteX2" fmla="*/ 438119 w 438119"/>
              <a:gd name="connsiteY2" fmla="*/ 46607 h 670836"/>
              <a:gd name="connsiteX3" fmla="*/ 77720 w 438119"/>
              <a:gd name="connsiteY3" fmla="*/ 670836 h 670836"/>
              <a:gd name="connsiteX4" fmla="*/ 0 w 438119"/>
              <a:gd name="connsiteY4" fmla="*/ 625964 h 67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19" h="670836">
                <a:moveTo>
                  <a:pt x="0" y="625964"/>
                </a:moveTo>
                <a:lnTo>
                  <a:pt x="361401" y="0"/>
                </a:lnTo>
                <a:lnTo>
                  <a:pt x="438119" y="46607"/>
                </a:lnTo>
                <a:lnTo>
                  <a:pt x="77720" y="670836"/>
                </a:lnTo>
                <a:lnTo>
                  <a:pt x="0" y="6259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フリーフォーム 89"/>
          <p:cNvSpPr/>
          <p:nvPr/>
        </p:nvSpPr>
        <p:spPr>
          <a:xfrm rot="5400000">
            <a:off x="11582530" y="5231385"/>
            <a:ext cx="121700" cy="186343"/>
          </a:xfrm>
          <a:custGeom>
            <a:avLst/>
            <a:gdLst>
              <a:gd name="connsiteX0" fmla="*/ 0 w 438119"/>
              <a:gd name="connsiteY0" fmla="*/ 44872 h 670836"/>
              <a:gd name="connsiteX1" fmla="*/ 77720 w 438119"/>
              <a:gd name="connsiteY1" fmla="*/ 0 h 670836"/>
              <a:gd name="connsiteX2" fmla="*/ 438119 w 438119"/>
              <a:gd name="connsiteY2" fmla="*/ 624229 h 670836"/>
              <a:gd name="connsiteX3" fmla="*/ 361401 w 438119"/>
              <a:gd name="connsiteY3" fmla="*/ 670836 h 670836"/>
              <a:gd name="connsiteX4" fmla="*/ 0 w 438119"/>
              <a:gd name="connsiteY4" fmla="*/ 44872 h 67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19" h="670836">
                <a:moveTo>
                  <a:pt x="0" y="44872"/>
                </a:moveTo>
                <a:lnTo>
                  <a:pt x="77720" y="0"/>
                </a:lnTo>
                <a:lnTo>
                  <a:pt x="438119" y="624229"/>
                </a:lnTo>
                <a:lnTo>
                  <a:pt x="361401" y="670836"/>
                </a:lnTo>
                <a:lnTo>
                  <a:pt x="0" y="448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フリーフォーム 53"/>
          <p:cNvSpPr/>
          <p:nvPr/>
        </p:nvSpPr>
        <p:spPr>
          <a:xfrm rot="5400000">
            <a:off x="11582530" y="5981274"/>
            <a:ext cx="121700" cy="186343"/>
          </a:xfrm>
          <a:custGeom>
            <a:avLst/>
            <a:gdLst>
              <a:gd name="connsiteX0" fmla="*/ 0 w 438119"/>
              <a:gd name="connsiteY0" fmla="*/ 624229 h 670836"/>
              <a:gd name="connsiteX1" fmla="*/ 360399 w 438119"/>
              <a:gd name="connsiteY1" fmla="*/ 0 h 670836"/>
              <a:gd name="connsiteX2" fmla="*/ 438119 w 438119"/>
              <a:gd name="connsiteY2" fmla="*/ 44872 h 670836"/>
              <a:gd name="connsiteX3" fmla="*/ 76718 w 438119"/>
              <a:gd name="connsiteY3" fmla="*/ 670836 h 670836"/>
              <a:gd name="connsiteX4" fmla="*/ 0 w 438119"/>
              <a:gd name="connsiteY4" fmla="*/ 624229 h 67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19" h="670836">
                <a:moveTo>
                  <a:pt x="0" y="624229"/>
                </a:moveTo>
                <a:lnTo>
                  <a:pt x="360399" y="0"/>
                </a:lnTo>
                <a:lnTo>
                  <a:pt x="438119" y="44872"/>
                </a:lnTo>
                <a:lnTo>
                  <a:pt x="76718" y="670836"/>
                </a:lnTo>
                <a:lnTo>
                  <a:pt x="0" y="62422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フリーフォーム 52"/>
          <p:cNvSpPr/>
          <p:nvPr/>
        </p:nvSpPr>
        <p:spPr>
          <a:xfrm rot="5400000">
            <a:off x="10284166" y="5981274"/>
            <a:ext cx="121700" cy="186343"/>
          </a:xfrm>
          <a:custGeom>
            <a:avLst/>
            <a:gdLst>
              <a:gd name="connsiteX0" fmla="*/ 0 w 438119"/>
              <a:gd name="connsiteY0" fmla="*/ 46607 h 670836"/>
              <a:gd name="connsiteX1" fmla="*/ 76718 w 438119"/>
              <a:gd name="connsiteY1" fmla="*/ 0 h 670836"/>
              <a:gd name="connsiteX2" fmla="*/ 438119 w 438119"/>
              <a:gd name="connsiteY2" fmla="*/ 625964 h 670836"/>
              <a:gd name="connsiteX3" fmla="*/ 360399 w 438119"/>
              <a:gd name="connsiteY3" fmla="*/ 670836 h 670836"/>
              <a:gd name="connsiteX4" fmla="*/ 0 w 438119"/>
              <a:gd name="connsiteY4" fmla="*/ 46607 h 67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119" h="670836">
                <a:moveTo>
                  <a:pt x="0" y="46607"/>
                </a:moveTo>
                <a:lnTo>
                  <a:pt x="76718" y="0"/>
                </a:lnTo>
                <a:lnTo>
                  <a:pt x="438119" y="625964"/>
                </a:lnTo>
                <a:lnTo>
                  <a:pt x="360399" y="670836"/>
                </a:lnTo>
                <a:lnTo>
                  <a:pt x="0" y="4660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フリーフォーム 51"/>
          <p:cNvSpPr/>
          <p:nvPr/>
        </p:nvSpPr>
        <p:spPr>
          <a:xfrm rot="5400000">
            <a:off x="11275971" y="6287834"/>
            <a:ext cx="186344" cy="121700"/>
          </a:xfrm>
          <a:custGeom>
            <a:avLst/>
            <a:gdLst>
              <a:gd name="connsiteX0" fmla="*/ 0 w 670837"/>
              <a:gd name="connsiteY0" fmla="*/ 361401 h 438119"/>
              <a:gd name="connsiteX1" fmla="*/ 625965 w 670837"/>
              <a:gd name="connsiteY1" fmla="*/ 0 h 438119"/>
              <a:gd name="connsiteX2" fmla="*/ 670837 w 670837"/>
              <a:gd name="connsiteY2" fmla="*/ 77720 h 438119"/>
              <a:gd name="connsiteX3" fmla="*/ 46607 w 670837"/>
              <a:gd name="connsiteY3" fmla="*/ 438119 h 438119"/>
              <a:gd name="connsiteX4" fmla="*/ 0 w 670837"/>
              <a:gd name="connsiteY4" fmla="*/ 361401 h 43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37" h="438119">
                <a:moveTo>
                  <a:pt x="0" y="361401"/>
                </a:moveTo>
                <a:lnTo>
                  <a:pt x="625965" y="0"/>
                </a:lnTo>
                <a:lnTo>
                  <a:pt x="670837" y="77720"/>
                </a:lnTo>
                <a:lnTo>
                  <a:pt x="46607" y="438119"/>
                </a:lnTo>
                <a:lnTo>
                  <a:pt x="0" y="36140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フリーフォーム 50"/>
          <p:cNvSpPr/>
          <p:nvPr/>
        </p:nvSpPr>
        <p:spPr>
          <a:xfrm rot="5400000">
            <a:off x="10526082" y="6287834"/>
            <a:ext cx="186344" cy="121700"/>
          </a:xfrm>
          <a:custGeom>
            <a:avLst/>
            <a:gdLst>
              <a:gd name="connsiteX0" fmla="*/ 0 w 670837"/>
              <a:gd name="connsiteY0" fmla="*/ 76718 h 438119"/>
              <a:gd name="connsiteX1" fmla="*/ 46608 w 670837"/>
              <a:gd name="connsiteY1" fmla="*/ 0 h 438119"/>
              <a:gd name="connsiteX2" fmla="*/ 670837 w 670837"/>
              <a:gd name="connsiteY2" fmla="*/ 360399 h 438119"/>
              <a:gd name="connsiteX3" fmla="*/ 625965 w 670837"/>
              <a:gd name="connsiteY3" fmla="*/ 438119 h 438119"/>
              <a:gd name="connsiteX4" fmla="*/ 0 w 670837"/>
              <a:gd name="connsiteY4" fmla="*/ 76718 h 43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37" h="438119">
                <a:moveTo>
                  <a:pt x="0" y="76718"/>
                </a:moveTo>
                <a:lnTo>
                  <a:pt x="46608" y="0"/>
                </a:lnTo>
                <a:lnTo>
                  <a:pt x="670837" y="360399"/>
                </a:lnTo>
                <a:lnTo>
                  <a:pt x="625965" y="438119"/>
                </a:lnTo>
                <a:lnTo>
                  <a:pt x="0" y="7671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9" name="グループ化 158"/>
          <p:cNvGrpSpPr/>
          <p:nvPr/>
        </p:nvGrpSpPr>
        <p:grpSpPr>
          <a:xfrm>
            <a:off x="10844198" y="4897986"/>
            <a:ext cx="300000" cy="1603031"/>
            <a:chOff x="5556000" y="543545"/>
            <a:chExt cx="1080000" cy="5770911"/>
          </a:xfrm>
          <a:effectLst/>
        </p:grpSpPr>
        <p:grpSp>
          <p:nvGrpSpPr>
            <p:cNvPr id="153" name="グループ化 152"/>
            <p:cNvGrpSpPr/>
            <p:nvPr/>
          </p:nvGrpSpPr>
          <p:grpSpPr>
            <a:xfrm>
              <a:off x="5556000" y="543545"/>
              <a:ext cx="1080000" cy="5770911"/>
              <a:chOff x="5556000" y="543545"/>
              <a:chExt cx="1080000" cy="5770911"/>
            </a:xfrm>
            <a:gradFill flip="none" rotWithShape="1">
              <a:gsLst>
                <a:gs pos="0">
                  <a:schemeClr val="accent5">
                    <a:lumMod val="89000"/>
                  </a:schemeClr>
                </a:gs>
                <a:gs pos="23000">
                  <a:schemeClr val="accent5">
                    <a:lumMod val="89000"/>
                  </a:schemeClr>
                </a:gs>
                <a:gs pos="69000">
                  <a:schemeClr val="accent5">
                    <a:lumMod val="75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grpSpPr>
          <p:sp>
            <p:nvSpPr>
              <p:cNvPr id="150" name="二等辺三角形 149"/>
              <p:cNvSpPr/>
              <p:nvPr/>
            </p:nvSpPr>
            <p:spPr>
              <a:xfrm flipV="1">
                <a:off x="5735600" y="3434456"/>
                <a:ext cx="720000" cy="2880000"/>
              </a:xfrm>
              <a:prstGeom prst="triangl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" name="フリーフォーム 151"/>
              <p:cNvSpPr/>
              <p:nvPr/>
            </p:nvSpPr>
            <p:spPr>
              <a:xfrm>
                <a:off x="5556000" y="543545"/>
                <a:ext cx="1080000" cy="3425455"/>
              </a:xfrm>
              <a:custGeom>
                <a:avLst/>
                <a:gdLst>
                  <a:gd name="connsiteX0" fmla="*/ 539600 w 1080000"/>
                  <a:gd name="connsiteY0" fmla="*/ 0 h 3425455"/>
                  <a:gd name="connsiteX1" fmla="*/ 844585 w 1080000"/>
                  <a:gd name="connsiteY1" fmla="*/ 2439878 h 3425455"/>
                  <a:gd name="connsiteX2" fmla="*/ 921838 w 1080000"/>
                  <a:gd name="connsiteY2" fmla="*/ 2503617 h 3425455"/>
                  <a:gd name="connsiteX3" fmla="*/ 1080000 w 1080000"/>
                  <a:gd name="connsiteY3" fmla="*/ 2885455 h 3425455"/>
                  <a:gd name="connsiteX4" fmla="*/ 540000 w 1080000"/>
                  <a:gd name="connsiteY4" fmla="*/ 3425455 h 3425455"/>
                  <a:gd name="connsiteX5" fmla="*/ 0 w 1080000"/>
                  <a:gd name="connsiteY5" fmla="*/ 2885455 h 3425455"/>
                  <a:gd name="connsiteX6" fmla="*/ 158163 w 1080000"/>
                  <a:gd name="connsiteY6" fmla="*/ 2503617 h 3425455"/>
                  <a:gd name="connsiteX7" fmla="*/ 234524 w 1080000"/>
                  <a:gd name="connsiteY7" fmla="*/ 2440614 h 342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0000" h="3425455">
                    <a:moveTo>
                      <a:pt x="539600" y="0"/>
                    </a:moveTo>
                    <a:lnTo>
                      <a:pt x="844585" y="2439878"/>
                    </a:lnTo>
                    <a:lnTo>
                      <a:pt x="921838" y="2503617"/>
                    </a:lnTo>
                    <a:cubicBezTo>
                      <a:pt x="1019559" y="2601338"/>
                      <a:pt x="1080000" y="2736338"/>
                      <a:pt x="1080000" y="2885455"/>
                    </a:cubicBezTo>
                    <a:cubicBezTo>
                      <a:pt x="1080000" y="3183689"/>
                      <a:pt x="838234" y="3425455"/>
                      <a:pt x="540000" y="3425455"/>
                    </a:cubicBezTo>
                    <a:cubicBezTo>
                      <a:pt x="241766" y="3425455"/>
                      <a:pt x="0" y="3183689"/>
                      <a:pt x="0" y="2885455"/>
                    </a:cubicBezTo>
                    <a:cubicBezTo>
                      <a:pt x="0" y="2736338"/>
                      <a:pt x="60442" y="2601338"/>
                      <a:pt x="158163" y="2503617"/>
                    </a:cubicBezTo>
                    <a:lnTo>
                      <a:pt x="234524" y="2440614"/>
                    </a:lnTo>
                    <a:close/>
                  </a:path>
                </a:pathLst>
              </a:custGeom>
              <a:solidFill>
                <a:schemeClr val="tx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58" name="フリーフォーム 157"/>
            <p:cNvSpPr/>
            <p:nvPr/>
          </p:nvSpPr>
          <p:spPr>
            <a:xfrm>
              <a:off x="5610000" y="969802"/>
              <a:ext cx="972000" cy="2945198"/>
            </a:xfrm>
            <a:custGeom>
              <a:avLst/>
              <a:gdLst>
                <a:gd name="connsiteX0" fmla="*/ 485600 w 972000"/>
                <a:gd name="connsiteY0" fmla="*/ 0 h 2945198"/>
                <a:gd name="connsiteX1" fmla="*/ 733698 w 972000"/>
                <a:gd name="connsiteY1" fmla="*/ 2043157 h 2945198"/>
                <a:gd name="connsiteX2" fmla="*/ 757727 w 972000"/>
                <a:gd name="connsiteY2" fmla="*/ 2056199 h 2945198"/>
                <a:gd name="connsiteX3" fmla="*/ 972000 w 972000"/>
                <a:gd name="connsiteY3" fmla="*/ 2459198 h 2945198"/>
                <a:gd name="connsiteX4" fmla="*/ 486000 w 972000"/>
                <a:gd name="connsiteY4" fmla="*/ 2945198 h 2945198"/>
                <a:gd name="connsiteX5" fmla="*/ 0 w 972000"/>
                <a:gd name="connsiteY5" fmla="*/ 2459198 h 2945198"/>
                <a:gd name="connsiteX6" fmla="*/ 214273 w 972000"/>
                <a:gd name="connsiteY6" fmla="*/ 2056199 h 2945198"/>
                <a:gd name="connsiteX7" fmla="*/ 237446 w 972000"/>
                <a:gd name="connsiteY7" fmla="*/ 2043621 h 294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2000" h="2945198">
                  <a:moveTo>
                    <a:pt x="485600" y="0"/>
                  </a:moveTo>
                  <a:lnTo>
                    <a:pt x="733698" y="2043157"/>
                  </a:lnTo>
                  <a:lnTo>
                    <a:pt x="757727" y="2056199"/>
                  </a:lnTo>
                  <a:cubicBezTo>
                    <a:pt x="887004" y="2143537"/>
                    <a:pt x="972000" y="2291442"/>
                    <a:pt x="972000" y="2459198"/>
                  </a:cubicBezTo>
                  <a:cubicBezTo>
                    <a:pt x="972000" y="2727608"/>
                    <a:pt x="754410" y="2945198"/>
                    <a:pt x="486000" y="2945198"/>
                  </a:cubicBezTo>
                  <a:cubicBezTo>
                    <a:pt x="217590" y="2945198"/>
                    <a:pt x="0" y="2727608"/>
                    <a:pt x="0" y="2459198"/>
                  </a:cubicBezTo>
                  <a:cubicBezTo>
                    <a:pt x="0" y="2291442"/>
                    <a:pt x="84996" y="2143537"/>
                    <a:pt x="214273" y="2056199"/>
                  </a:cubicBezTo>
                  <a:lnTo>
                    <a:pt x="237446" y="2043621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89000"/>
                  </a:schemeClr>
                </a:gs>
                <a:gs pos="23000">
                  <a:schemeClr val="accent5">
                    <a:lumMod val="89000"/>
                  </a:schemeClr>
                </a:gs>
                <a:gs pos="69000">
                  <a:schemeClr val="accent5">
                    <a:lumMod val="75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90312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" dur="20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 autoUpdateAnimBg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0</Words>
  <PresentationFormat>ワイド画面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tekhno logic</dc:creator>
  <dcterms:created xsi:type="dcterms:W3CDTF">2016-02-10T06:50:39Z</dcterms:created>
  <dcterms:modified xsi:type="dcterms:W3CDTF">2016-02-10T13:42:59Z</dcterms:modified>
</cp:coreProperties>
</file>